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8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1174459-7631-465B-961E-CF940C844905}">
          <p14:sldIdLst>
            <p14:sldId id="256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33670" y="3068960"/>
            <a:ext cx="36588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kk-KZ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вые книги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поступившие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библиотеку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дисциплинам  кафедры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 и сервиса</a:t>
            </a:r>
          </a:p>
          <a:p>
            <a:pPr algn="ctr"/>
            <a:r>
              <a:rPr lang="kk-KZ" sz="20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kk-KZ" sz="2000" b="1" dirty="0" smtClean="0">
                <a:solidFill>
                  <a:srgbClr val="00206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2023 г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33" t="14870" r="2328" b="18239"/>
          <a:stretch>
            <a:fillRect/>
          </a:stretch>
        </p:blipFill>
        <p:spPr bwMode="auto">
          <a:xfrm>
            <a:off x="7740352" y="427664"/>
            <a:ext cx="922338" cy="81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" descr="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161852"/>
            <a:ext cx="9144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69728" y="785249"/>
            <a:ext cx="57157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kk-KZ" altLang="ru-RU" sz="1200" dirty="0">
                <a:solidFill>
                  <a:srgbClr val="24406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БИБЛИОТЕКА </a:t>
            </a: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КОСТАНАЙСКОГО ИНЖЕНЕРНО-ЭКОНОМИЧЕСКОГО УНИВЕРСИТЕТА ИМЕНИ М. ДУЛАТОВА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5233670" cy="3489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685641" y="5705467"/>
            <a:ext cx="42257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Вас по адресу: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Чернышевского 59, административное здание, 4этаж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ежедневно: с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8.30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17.30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ч.</a:t>
            </a:r>
          </a:p>
        </p:txBody>
      </p:sp>
    </p:spTree>
    <p:extLst>
      <p:ext uri="{BB962C8B-B14F-4D97-AF65-F5344CB8AC3E}">
        <p14:creationId xmlns:p14="http://schemas.microsoft.com/office/powerpoint/2010/main" val="596173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84594"/>
            <a:ext cx="4172496" cy="614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" t="45778" r="3291" b="2214"/>
          <a:stretch/>
        </p:blipFill>
        <p:spPr>
          <a:xfrm>
            <a:off x="4283968" y="2276872"/>
            <a:ext cx="4582920" cy="313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327"/>
            <a:ext cx="4320480" cy="6234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30206" r="2383" b="2661"/>
          <a:stretch/>
        </p:blipFill>
        <p:spPr>
          <a:xfrm>
            <a:off x="4499992" y="2530669"/>
            <a:ext cx="4408693" cy="3143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385" y="1196752"/>
            <a:ext cx="6539230" cy="4603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52120" y="5157192"/>
            <a:ext cx="2016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4608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75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©Библиотека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60875" algn="l"/>
              </a:tabLst>
            </a:pPr>
            <a:r>
              <a:rPr kumimoji="0" lang="kk-KZ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КИнЭУ им. М. Дулатова</a:t>
            </a:r>
            <a:endParaRPr kumimoji="0" lang="kk-KZ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7802" y="3356992"/>
            <a:ext cx="5608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4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1" y="279489"/>
            <a:ext cx="4176464" cy="6268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" t="37839" r="3805" b="2707"/>
          <a:stretch/>
        </p:blipFill>
        <p:spPr>
          <a:xfrm>
            <a:off x="4211960" y="1916832"/>
            <a:ext cx="4706350" cy="348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976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60648"/>
            <a:ext cx="4176464" cy="6292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1" t="39993" r="2709"/>
          <a:stretch/>
        </p:blipFill>
        <p:spPr>
          <a:xfrm>
            <a:off x="4211960" y="2204864"/>
            <a:ext cx="4702722" cy="3181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16328"/>
            <a:ext cx="4074872" cy="6209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52599" r="4866" b="2404"/>
          <a:stretch/>
        </p:blipFill>
        <p:spPr>
          <a:xfrm>
            <a:off x="3707904" y="2420888"/>
            <a:ext cx="5080808" cy="279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91" y="332656"/>
            <a:ext cx="4108404" cy="61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4" t="56264" r="3055"/>
          <a:stretch/>
        </p:blipFill>
        <p:spPr>
          <a:xfrm>
            <a:off x="4061399" y="2492896"/>
            <a:ext cx="4824536" cy="3025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054307" cy="6272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809" r="5217" b="3985"/>
          <a:stretch/>
        </p:blipFill>
        <p:spPr>
          <a:xfrm>
            <a:off x="4139952" y="2132856"/>
            <a:ext cx="4834796" cy="3392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248471" cy="6248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9" t="36073"/>
          <a:stretch/>
        </p:blipFill>
        <p:spPr>
          <a:xfrm>
            <a:off x="4427984" y="2636910"/>
            <a:ext cx="4476136" cy="2830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07" y="332656"/>
            <a:ext cx="4322091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37972" r="3445"/>
          <a:stretch/>
        </p:blipFill>
        <p:spPr>
          <a:xfrm>
            <a:off x="4347028" y="2276872"/>
            <a:ext cx="4632795" cy="314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4400463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37085" r="2654"/>
          <a:stretch/>
        </p:blipFill>
        <p:spPr>
          <a:xfrm>
            <a:off x="4169408" y="1844824"/>
            <a:ext cx="4725857" cy="384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96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369</TotalTime>
  <Words>56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2023-10-16T06:25:31Z</dcterms:created>
  <dcterms:modified xsi:type="dcterms:W3CDTF">2023-10-23T05:48:49Z</dcterms:modified>
</cp:coreProperties>
</file>